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</p:sldIdLst>
  <p:sldSz cx="12192000" cy="6858000"/>
  <p:notesSz cx="6858000" cy="9144000"/>
  <p:embeddedFontLs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bqsVDIekN2vUD++ycHgI/NhbS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7A212-3D6A-4BBD-A3F1-2A4BF9BC2780}">
  <a:tblStyle styleId="{B757A212-3D6A-4BBD-A3F1-2A4BF9BC27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2706588-D9FC-414F-9353-434C9A79F1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fec0ad9b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ffec0ad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37183ea1e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d37183ea1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c63155854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30c6315585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c63155854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0c6315585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a90f3fa05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fa90f3fa0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a90f3fa05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fa90f3fa0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a90f3fa0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fa90f3fa0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a90f3fa05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fa90f3fa0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37183ea1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2d37183ea1e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d37183ea1e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37183ea1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d37183ea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fec0ad9b3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ffec0ad9b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a90f3fa05_0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fa90f3fa0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37183ea1e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d37183ea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709375" y="3233850"/>
            <a:ext cx="8260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PORTAFOLIO DE TÍTULO</a:t>
            </a:r>
            <a:br>
              <a:rPr lang="es-CL" sz="40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40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INGENIERÍA EN INFORMÁTICA</a:t>
            </a: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821509" y="2964184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6781800" y="5563217"/>
            <a:ext cx="5140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Proyecto: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1200" b="1">
                <a:solidFill>
                  <a:srgbClr val="202122"/>
                </a:solidFill>
                <a:highlight>
                  <a:srgbClr val="FDFDFD"/>
                </a:highlight>
              </a:rPr>
              <a:t>©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Space Sync</a:t>
            </a: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Alumnos: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  - Johan Dahlbokum Novelli.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Profesor Guía: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Mariluz Rodriguez Donoso.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        Fecha: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Diciembre, 2024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Campus San Joaquín</a:t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6444" b="20725"/>
          <a:stretch/>
        </p:blipFill>
        <p:spPr>
          <a:xfrm>
            <a:off x="709376" y="806231"/>
            <a:ext cx="5275299" cy="89664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/>
          <p:nvPr/>
        </p:nvSpPr>
        <p:spPr>
          <a:xfrm>
            <a:off x="11623494" y="90487"/>
            <a:ext cx="483366" cy="6677026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 rot="10800000">
            <a:off x="85140" y="90487"/>
            <a:ext cx="483366" cy="6677026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fec0ad9b3_0_0"/>
          <p:cNvSpPr/>
          <p:nvPr/>
        </p:nvSpPr>
        <p:spPr>
          <a:xfrm>
            <a:off x="6171075" y="2061300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ffec0ad9b3_0_0"/>
          <p:cNvSpPr/>
          <p:nvPr/>
        </p:nvSpPr>
        <p:spPr>
          <a:xfrm>
            <a:off x="3180375" y="2061425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ffec0ad9b3_0_0"/>
          <p:cNvSpPr/>
          <p:nvPr/>
        </p:nvSpPr>
        <p:spPr>
          <a:xfrm>
            <a:off x="192275" y="2061425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ffec0ad9b3_0_0"/>
          <p:cNvSpPr txBox="1"/>
          <p:nvPr/>
        </p:nvSpPr>
        <p:spPr>
          <a:xfrm>
            <a:off x="455025" y="964075"/>
            <a:ext cx="383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endParaRPr/>
          </a:p>
        </p:txBody>
      </p:sp>
      <p:sp>
        <p:nvSpPr>
          <p:cNvPr id="211" name="Google Shape;211;g2ffec0ad9b3_0_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2ffec0ad9b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874" y="2659700"/>
            <a:ext cx="2313048" cy="8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ffec0ad9b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825" y="2154075"/>
            <a:ext cx="1816950" cy="181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4" name="Google Shape;214;g2ffec0ad9b3_0_0"/>
          <p:cNvSpPr txBox="1"/>
          <p:nvPr/>
        </p:nvSpPr>
        <p:spPr>
          <a:xfrm>
            <a:off x="149125" y="4096000"/>
            <a:ext cx="2879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 sitios estáticos rápidos con mínimo JavaScript.</a:t>
            </a:r>
            <a:b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Ideal para rendimiento, SEO y es compatible con React, Vue, y más…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g2ffec0ad9b3_0_0"/>
          <p:cNvSpPr txBox="1"/>
          <p:nvPr/>
        </p:nvSpPr>
        <p:spPr>
          <a:xfrm>
            <a:off x="3180375" y="3971025"/>
            <a:ext cx="27855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rápido, seguridad robusta y escalabilidad.</a:t>
            </a:r>
            <a:b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Permite construir aplicaciones backend seguras y eficientes sin complicaciones.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g2ffec0ad9b3_0_0"/>
          <p:cNvSpPr txBox="1"/>
          <p:nvPr/>
        </p:nvSpPr>
        <p:spPr>
          <a:xfrm>
            <a:off x="6171188" y="4057450"/>
            <a:ext cx="27855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Soporte para consultas avanzadas y alto rendimiento.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Ofrece un manejo eficiente de datos y escalabilidad para aplicaciones grandes.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7" name="Google Shape;217;g2ffec0ad9b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25" y="2111700"/>
            <a:ext cx="1901700" cy="1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ffec0ad9b3_0_0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  <a:endParaRPr/>
          </a:p>
        </p:txBody>
      </p:sp>
      <p:sp>
        <p:nvSpPr>
          <p:cNvPr id="219" name="Google Shape;219;g2ffec0ad9b3_0_0"/>
          <p:cNvSpPr/>
          <p:nvPr/>
        </p:nvSpPr>
        <p:spPr>
          <a:xfrm>
            <a:off x="9114725" y="2061300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2ffec0ad9b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4725" y="2226125"/>
            <a:ext cx="2381000" cy="149185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1" name="Google Shape;221;g2ffec0ad9b3_0_0"/>
          <p:cNvSpPr txBox="1"/>
          <p:nvPr/>
        </p:nvSpPr>
        <p:spPr>
          <a:xfrm>
            <a:off x="9002375" y="4011248"/>
            <a:ext cx="30102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una nube segura y escalable para alojar aplicaciones web y Bases de datos.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Tiene una alta disponibilidad y </a:t>
            </a:r>
            <a:b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rendimiento con herramientas</a:t>
            </a:r>
            <a:b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avanzadas de gestión.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2" name="Google Shape;222;g2ffec0ad9b3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37183ea1e_0_4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d37183ea1e_0_42"/>
          <p:cNvSpPr txBox="1"/>
          <p:nvPr/>
        </p:nvSpPr>
        <p:spPr>
          <a:xfrm>
            <a:off x="455025" y="964075"/>
            <a:ext cx="383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  <a:endParaRPr/>
          </a:p>
        </p:txBody>
      </p:sp>
      <p:sp>
        <p:nvSpPr>
          <p:cNvPr id="229" name="Google Shape;229;g2d37183ea1e_0_4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  <a:endParaRPr/>
          </a:p>
        </p:txBody>
      </p:sp>
      <p:pic>
        <p:nvPicPr>
          <p:cNvPr id="230" name="Google Shape;230;g2d37183ea1e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d37183ea1e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8" y="2558013"/>
            <a:ext cx="11825524" cy="26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c63155854_2_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0c63155854_2_0"/>
          <p:cNvSpPr txBox="1"/>
          <p:nvPr/>
        </p:nvSpPr>
        <p:spPr>
          <a:xfrm>
            <a:off x="455025" y="964075"/>
            <a:ext cx="601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BASE DE DATOS </a:t>
            </a:r>
            <a:endParaRPr/>
          </a:p>
        </p:txBody>
      </p:sp>
      <p:sp>
        <p:nvSpPr>
          <p:cNvPr id="238" name="Google Shape;238;g30c63155854_2_0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  <a:endParaRPr/>
          </a:p>
        </p:txBody>
      </p:sp>
      <p:pic>
        <p:nvPicPr>
          <p:cNvPr id="239" name="Google Shape;239;g30c63155854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0c63155854_2_0"/>
          <p:cNvPicPr preferRelativeResize="0"/>
          <p:nvPr/>
        </p:nvPicPr>
        <p:blipFill rotWithShape="1">
          <a:blip r:embed="rId4">
            <a:alphaModFix/>
          </a:blip>
          <a:srcRect l="3239" t="6782" r="2863" b="9071"/>
          <a:stretch/>
        </p:blipFill>
        <p:spPr>
          <a:xfrm>
            <a:off x="1494412" y="1610575"/>
            <a:ext cx="9203175" cy="48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c63155854_2_9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0c63155854_2_9"/>
          <p:cNvSpPr txBox="1"/>
          <p:nvPr/>
        </p:nvSpPr>
        <p:spPr>
          <a:xfrm>
            <a:off x="455025" y="964075"/>
            <a:ext cx="601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DIAGRAMA GENERAL</a:t>
            </a:r>
            <a:endParaRPr/>
          </a:p>
        </p:txBody>
      </p:sp>
      <p:sp>
        <p:nvSpPr>
          <p:cNvPr id="247" name="Google Shape;247;g30c63155854_2_9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/>
          </a:p>
        </p:txBody>
      </p:sp>
      <p:pic>
        <p:nvPicPr>
          <p:cNvPr id="248" name="Google Shape;248;g30c63155854_2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0c63155854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425" y="1610575"/>
            <a:ext cx="7337715" cy="52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a90f3fa05_0_3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fa90f3fa05_0_30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endParaRPr/>
          </a:p>
        </p:txBody>
      </p:sp>
      <p:sp>
        <p:nvSpPr>
          <p:cNvPr id="256" name="Google Shape;256;g2fa90f3fa05_0_30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/>
          </a:p>
        </p:txBody>
      </p:sp>
      <p:pic>
        <p:nvPicPr>
          <p:cNvPr id="257" name="Google Shape;257;g2fa90f3fa05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g2fa90f3fa05_0_30"/>
          <p:cNvGraphicFramePr/>
          <p:nvPr/>
        </p:nvGraphicFramePr>
        <p:xfrm>
          <a:off x="354475" y="197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{A2706588-D9FC-414F-9353-434C9A79F1BC}</a:tableStyleId>
              </a:tblPr>
              <a:tblGrid>
                <a:gridCol w="179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7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Descripción del Paquete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Inicial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Mensual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Características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Anual (Inicial + 12 meses)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Anual (Primeros Años)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0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Básico</a:t>
                      </a:r>
                      <a:endParaRPr sz="12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Acceso a la plataforma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Gestión de reservas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Soporte básico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Capacitación inicial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1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Intermedio</a:t>
                      </a:r>
                      <a:endParaRPr sz="12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Todo en el paquete básico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Informes analíticos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Integración con calendarios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$7.000.000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2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Premium</a:t>
                      </a:r>
                      <a:endParaRPr sz="12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$800.000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Todo en el paquete intermedio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Soporte prioritario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Personalización del software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$10.600.000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$1.250.00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8:3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a90f3fa05_0_31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fa90f3fa05_0_313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endParaRPr/>
          </a:p>
        </p:txBody>
      </p:sp>
      <p:sp>
        <p:nvSpPr>
          <p:cNvPr id="265" name="Google Shape;265;g2fa90f3fa05_0_31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/>
          </a:p>
        </p:txBody>
      </p:sp>
      <p:pic>
        <p:nvPicPr>
          <p:cNvPr id="266" name="Google Shape;266;g2fa90f3fa05_0_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7" name="Google Shape;267;g2fa90f3fa05_0_313"/>
          <p:cNvGraphicFramePr/>
          <p:nvPr/>
        </p:nvGraphicFramePr>
        <p:xfrm>
          <a:off x="6067825" y="291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{A2706588-D9FC-414F-9353-434C9A79F1BC}</a:tableStyleId>
              </a:tblPr>
              <a:tblGrid>
                <a:gridCol w="291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8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INDICADORES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800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solidFill>
                            <a:srgbClr val="FF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$29.213.613</a:t>
                      </a:r>
                      <a:endParaRPr>
                        <a:solidFill>
                          <a:srgbClr val="FF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1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TIR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58,80%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2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Tasa de dcto.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5,5%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3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8" name="Google Shape;268;g2fa90f3fa05_0_313"/>
          <p:cNvGraphicFramePr/>
          <p:nvPr/>
        </p:nvGraphicFramePr>
        <p:xfrm>
          <a:off x="631200" y="291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{A2706588-D9FC-414F-9353-434C9A79F1BC}</a:tableStyleId>
              </a:tblPr>
              <a:tblGrid>
                <a:gridCol w="261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8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PAYBACK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8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$5.000.000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8:1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$1.430.918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8:2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(meses)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8:3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2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 recuperación es en 3 años, 4 meses y 24 días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8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a90f3fa05_0_2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fa90f3fa05_0_23"/>
          <p:cNvSpPr txBox="1"/>
          <p:nvPr/>
        </p:nvSpPr>
        <p:spPr>
          <a:xfrm>
            <a:off x="455025" y="964075"/>
            <a:ext cx="742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ESTADÍSTICAS DEL PROYECTO</a:t>
            </a:r>
            <a:endParaRPr/>
          </a:p>
        </p:txBody>
      </p:sp>
      <p:sp>
        <p:nvSpPr>
          <p:cNvPr id="275" name="Google Shape;275;g2fa90f3fa05_0_2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32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g2fa90f3fa05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fa90f3fa05_0_23"/>
          <p:cNvSpPr txBox="1"/>
          <p:nvPr/>
        </p:nvSpPr>
        <p:spPr>
          <a:xfrm>
            <a:off x="238000" y="3088138"/>
            <a:ext cx="22779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Total Historias de Usuario: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9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Usuarios: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6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Administradores: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3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g2fa90f3fa05_0_23"/>
          <p:cNvSpPr txBox="1"/>
          <p:nvPr/>
        </p:nvSpPr>
        <p:spPr>
          <a:xfrm>
            <a:off x="238000" y="4204313"/>
            <a:ext cx="3000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Validación:</a:t>
            </a:r>
            <a:endParaRPr sz="1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80% de entrevistas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confirman la relevancia de las funcionalidades propuestas.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9" name="Google Shape;279;g2fa90f3fa0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750" y="1858300"/>
            <a:ext cx="7004400" cy="4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a90f3fa05_0_275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fa90f3fa05_0_275"/>
          <p:cNvSpPr txBox="1"/>
          <p:nvPr/>
        </p:nvSpPr>
        <p:spPr>
          <a:xfrm>
            <a:off x="455025" y="964075"/>
            <a:ext cx="742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ESTADÍSTICAS DEL PROYECTO</a:t>
            </a:r>
            <a:endParaRPr/>
          </a:p>
        </p:txBody>
      </p:sp>
      <p:sp>
        <p:nvSpPr>
          <p:cNvPr id="286" name="Google Shape;286;g2fa90f3fa05_0_275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/>
          </a:p>
        </p:txBody>
      </p:sp>
      <p:pic>
        <p:nvPicPr>
          <p:cNvPr id="287" name="Google Shape;287;g2fa90f3fa05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fa90f3fa05_0_275"/>
          <p:cNvSpPr txBox="1"/>
          <p:nvPr/>
        </p:nvSpPr>
        <p:spPr>
          <a:xfrm>
            <a:off x="211953" y="2927263"/>
            <a:ext cx="2496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Prioridades de las Historias:</a:t>
            </a:r>
            <a:endParaRPr sz="1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Alta: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5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Media: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3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Baja: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g2fa90f3fa05_0_275"/>
          <p:cNvSpPr txBox="1"/>
          <p:nvPr/>
        </p:nvSpPr>
        <p:spPr>
          <a:xfrm>
            <a:off x="125255" y="4234513"/>
            <a:ext cx="26694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Feedback Relevante:</a:t>
            </a:r>
            <a:endParaRPr sz="1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"Ter una interfaz intuitiva y fácil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g2fa90f3fa05_0_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00" y="1728978"/>
            <a:ext cx="7629650" cy="486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37183ea1e_0_73"/>
          <p:cNvSpPr txBox="1"/>
          <p:nvPr/>
        </p:nvSpPr>
        <p:spPr>
          <a:xfrm>
            <a:off x="1975625" y="2771250"/>
            <a:ext cx="909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4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¡GRACIAS POR SU ATENCIÓN!</a:t>
            </a:r>
            <a:endParaRPr sz="2000"/>
          </a:p>
        </p:txBody>
      </p:sp>
      <p:sp>
        <p:nvSpPr>
          <p:cNvPr id="328" name="Google Shape;328;g2d37183ea1e_0_73"/>
          <p:cNvSpPr txBox="1"/>
          <p:nvPr/>
        </p:nvSpPr>
        <p:spPr>
          <a:xfrm>
            <a:off x="3933000" y="5657400"/>
            <a:ext cx="4845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Proyecto: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1200" b="1">
                <a:solidFill>
                  <a:srgbClr val="202122"/>
                </a:solidFill>
                <a:highlight>
                  <a:srgbClr val="FDFDFD"/>
                </a:highlight>
              </a:rPr>
              <a:t>©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Space Sync </a:t>
            </a:r>
            <a:br>
              <a:rPr lang="es-CL" sz="1200" b="1">
                <a:solidFill>
                  <a:srgbClr val="202122"/>
                </a:solidFill>
                <a:highlight>
                  <a:srgbClr val="FDFDFD"/>
                </a:highlight>
              </a:rPr>
            </a:b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Alumnos: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  - Johan Dahlbokum Novelli.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Profesor Guía: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Mariluz Rodriguez Donoso.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Fecha: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Diciembre, 2024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Campus San Joaquín</a:t>
            </a:r>
            <a:endParaRPr/>
          </a:p>
        </p:txBody>
      </p:sp>
      <p:pic>
        <p:nvPicPr>
          <p:cNvPr id="329" name="Google Shape;329;g2d37183ea1e_0_73"/>
          <p:cNvPicPr preferRelativeResize="0"/>
          <p:nvPr/>
        </p:nvPicPr>
        <p:blipFill rotWithShape="1">
          <a:blip r:embed="rId3">
            <a:alphaModFix/>
          </a:blip>
          <a:srcRect t="26442" b="20725"/>
          <a:stretch/>
        </p:blipFill>
        <p:spPr>
          <a:xfrm>
            <a:off x="709376" y="806231"/>
            <a:ext cx="5275300" cy="89664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d37183ea1e_0_73"/>
          <p:cNvSpPr/>
          <p:nvPr/>
        </p:nvSpPr>
        <p:spPr>
          <a:xfrm>
            <a:off x="11623494" y="90487"/>
            <a:ext cx="483300" cy="6677100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d37183ea1e_0_73"/>
          <p:cNvSpPr/>
          <p:nvPr/>
        </p:nvSpPr>
        <p:spPr>
          <a:xfrm rot="10800000">
            <a:off x="85206" y="90413"/>
            <a:ext cx="483300" cy="6677100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d37183ea1e_0_73"/>
          <p:cNvSpPr txBox="1"/>
          <p:nvPr/>
        </p:nvSpPr>
        <p:spPr>
          <a:xfrm>
            <a:off x="4257800" y="3571650"/>
            <a:ext cx="4400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¿PREGUNTAS?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/>
        </p:nvSpPr>
        <p:spPr>
          <a:xfrm>
            <a:off x="455027" y="964083"/>
            <a:ext cx="24381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EQUIPO</a:t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55027" y="2295525"/>
            <a:ext cx="4983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1809750" y="2232038"/>
            <a:ext cx="2314575" cy="27717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5133975" y="2232038"/>
            <a:ext cx="2314575" cy="27717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1347787" y="5247864"/>
            <a:ext cx="32385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Frontend Developer</a:t>
            </a:r>
            <a:endParaRPr sz="1600" b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Miembro del Equipo Principal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4929174" y="5261200"/>
            <a:ext cx="3185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Johan Dahlbokum Novelli</a:t>
            </a:r>
            <a:endParaRPr sz="1600" b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Backend Developer</a:t>
            </a:r>
            <a:endParaRPr sz="1600" i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Líder de proyecto </a:t>
            </a:r>
            <a:endParaRPr sz="1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 rot="10800000">
            <a:off x="10982325" y="-21107"/>
            <a:ext cx="1209675" cy="1162050"/>
          </a:xfrm>
          <a:prstGeom prst="corner">
            <a:avLst>
              <a:gd name="adj1" fmla="val 14370"/>
              <a:gd name="adj2" fmla="val 13420"/>
            </a:avLst>
          </a:prstGeom>
          <a:solidFill>
            <a:srgbClr val="2B7EE2"/>
          </a:solidFill>
          <a:ln w="127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0" y="5695950"/>
            <a:ext cx="1209675" cy="1162050"/>
          </a:xfrm>
          <a:prstGeom prst="corner">
            <a:avLst>
              <a:gd name="adj1" fmla="val 14370"/>
              <a:gd name="adj2" fmla="val 13420"/>
            </a:avLst>
          </a:prstGeom>
          <a:solidFill>
            <a:srgbClr val="2B7EE2"/>
          </a:solidFill>
          <a:ln w="127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/>
          <p:nvPr/>
        </p:nvSpPr>
        <p:spPr>
          <a:xfrm>
            <a:off x="8607550" y="2232038"/>
            <a:ext cx="2314575" cy="27717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333705" y="5261196"/>
            <a:ext cx="28622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Kevin Aguirre Olivares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QA Tester</a:t>
            </a:r>
            <a:endParaRPr sz="1600" i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Colaborador externo</a:t>
            </a:r>
            <a:endParaRPr/>
          </a:p>
        </p:txBody>
      </p:sp>
      <p:pic>
        <p:nvPicPr>
          <p:cNvPr id="111" name="Google Shape;111;p3" descr="Muj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0732" y="2480191"/>
            <a:ext cx="2292337" cy="229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 descr="Homb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3975" y="2465903"/>
            <a:ext cx="2320912" cy="232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Homb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8160" y="2480191"/>
            <a:ext cx="2320912" cy="232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/>
        </p:nvSpPr>
        <p:spPr>
          <a:xfrm>
            <a:off x="455027" y="964083"/>
            <a:ext cx="2438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1126325" y="2034775"/>
            <a:ext cx="10281300" cy="441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 b="1" dirty="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01.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Problema a resolver	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07.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Herramientas </a:t>
            </a: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70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Solución		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08.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Arquitectura, BBDD Y Diagrama</a:t>
            </a: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Impacto de la solución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11.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Objetivos Específicos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13.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Estadística del proyecto</a:t>
            </a:r>
            <a:endParaRPr sz="2300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Modelo de negocio	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15.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300" strike="sngStrike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Pruebas QA </a:t>
            </a:r>
            <a:endParaRPr sz="2300" strike="sngStrike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06. </a:t>
            </a:r>
            <a:r>
              <a:rPr lang="es-CL" sz="2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	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17.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300" strike="sngStrike" dirty="0" err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Early</a:t>
            </a:r>
            <a:r>
              <a:rPr lang="es-CL" sz="2300" strike="sngStrike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300" strike="sngStrike" dirty="0" err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Adopters</a:t>
            </a:r>
            <a:r>
              <a:rPr lang="es-CL" sz="2300" strike="sngStrike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es-CL" sz="1500" strike="sngStrike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/>
        </p:nvSpPr>
        <p:spPr>
          <a:xfrm>
            <a:off x="455027" y="2295525"/>
            <a:ext cx="4983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455025" y="964075"/>
            <a:ext cx="618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PROBLEMA A RESOLVER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646077" y="2255275"/>
            <a:ext cx="498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510050" y="2174875"/>
            <a:ext cx="7839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Las organizaciones enfrentan problemas en la gestión de reservas de espacios debido a: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Conflictos de horarios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por reservas duplicadas.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Falta de visibilidad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en la disponibilidad de espacios.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Administración manual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que consume tiempo y genera errores.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Baja optimización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en el uso de recursos.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1488075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925" y="2160508"/>
            <a:ext cx="3538150" cy="353815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/>
        </p:nvSpPr>
        <p:spPr>
          <a:xfrm>
            <a:off x="455025" y="964075"/>
            <a:ext cx="914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SOLUCIÓN PROPUESTA: SPACE SYNC</a:t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455025" y="2480200"/>
            <a:ext cx="67449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Gestión en tiempo real: Disponibilidad de espacios al instante.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Automatización de reservas: Confirmaciones y actualizaciones automáticas.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Reportes detallados: Análisis del uso de espacios para optimización.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Integración flexible: Compatible con otros sistemas internos.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3">
            <a:alphaModFix/>
          </a:blip>
          <a:srcRect l="16468" t="15483" r="13985" b="18036"/>
          <a:stretch/>
        </p:blipFill>
        <p:spPr>
          <a:xfrm>
            <a:off x="7551825" y="2262525"/>
            <a:ext cx="3599975" cy="3441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37183ea1e_0_25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d37183ea1e_0_25"/>
          <p:cNvSpPr txBox="1"/>
          <p:nvPr/>
        </p:nvSpPr>
        <p:spPr>
          <a:xfrm>
            <a:off x="455025" y="964075"/>
            <a:ext cx="747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IMPACTO REAL DE LA SOLUCIÓN</a:t>
            </a:r>
            <a:endParaRPr/>
          </a:p>
        </p:txBody>
      </p:sp>
      <p:sp>
        <p:nvSpPr>
          <p:cNvPr id="169" name="Google Shape;169;g2d37183ea1e_0_25"/>
          <p:cNvSpPr txBox="1"/>
          <p:nvPr/>
        </p:nvSpPr>
        <p:spPr>
          <a:xfrm>
            <a:off x="455025" y="2151975"/>
            <a:ext cx="71370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 conflictos de horarios y aumenta la utilización de recursos en un </a:t>
            </a: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30-40%.</a:t>
            </a:r>
            <a:b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Automatiza notificaciones y genera reportes detallados, mejorando la toma de decisiones.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Interfaz intuitiva y fácil 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Solución más accesible que </a:t>
            </a: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 gastos operativos.</a:t>
            </a:r>
            <a:b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Mejora la experiencia </a:t>
            </a: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 promueve un entorno más productivo.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" name="Google Shape;170;g2d37183ea1e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d37183ea1e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25" y="2202250"/>
            <a:ext cx="3735950" cy="373595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2" name="Google Shape;172;g2d37183ea1e_0_25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fec0ad9b3_0_36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ffec0ad9b3_0_36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OBJETIVOS ESPECÍFICOS</a:t>
            </a:r>
            <a:endParaRPr/>
          </a:p>
        </p:txBody>
      </p:sp>
      <p:pic>
        <p:nvPicPr>
          <p:cNvPr id="179" name="Google Shape;179;g2ffec0ad9b3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" name="Google Shape;180;g2ffec0ad9b3_0_36"/>
          <p:cNvGraphicFramePr/>
          <p:nvPr/>
        </p:nvGraphicFramePr>
        <p:xfrm>
          <a:off x="412150" y="199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{B757A212-3D6A-4BBD-A3F1-2A4BF9BC2780}</a:tableStyleId>
              </a:tblPr>
              <a:tblGrid>
                <a:gridCol w="354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725">
                <a:tc>
                  <a:txBody>
                    <a:bodyPr/>
                    <a:lstStyle/>
                    <a:p>
                      <a:pPr marL="3600" lvl="0" indent="-36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¿Qué se hará?</a:t>
                      </a:r>
                      <a:endParaRPr sz="18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¿Qué no se hará?</a:t>
                      </a:r>
                      <a:endParaRPr sz="18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Limitaciones</a:t>
                      </a:r>
                      <a:endParaRPr sz="18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Plataforma web de reservas.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 integración con sistemas no definidos.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Recursos financieros limitados.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Reservas en tiempo real.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Influencia de factores externos.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Notificaciones automáticas.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Aceptación del usuario final.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Informes analíticos.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Interfaz amigable.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1" name="Google Shape;181;g2ffec0ad9b3_0_36"/>
          <p:cNvSpPr txBox="1"/>
          <p:nvPr/>
        </p:nvSpPr>
        <p:spPr>
          <a:xfrm>
            <a:off x="11580100" y="6333300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ffec0ad9b3_0_36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a90f3fa05_0_28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fa90f3fa05_0_283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MODELO DE NEGOCIO</a:t>
            </a:r>
            <a:endParaRPr/>
          </a:p>
        </p:txBody>
      </p:sp>
      <p:pic>
        <p:nvPicPr>
          <p:cNvPr id="189" name="Google Shape;189;g2fa90f3fa05_0_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fa90f3fa05_0_283"/>
          <p:cNvSpPr txBox="1"/>
          <p:nvPr/>
        </p:nvSpPr>
        <p:spPr>
          <a:xfrm>
            <a:off x="11580100" y="6333300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fa90f3fa05_0_283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/>
          </a:p>
        </p:txBody>
      </p:sp>
      <p:pic>
        <p:nvPicPr>
          <p:cNvPr id="192" name="Google Shape;192;g2fa90f3fa05_0_283"/>
          <p:cNvPicPr preferRelativeResize="0"/>
          <p:nvPr/>
        </p:nvPicPr>
        <p:blipFill rotWithShape="1">
          <a:blip r:embed="rId4">
            <a:alphaModFix/>
          </a:blip>
          <a:srcRect t="8135" b="5501"/>
          <a:stretch/>
        </p:blipFill>
        <p:spPr>
          <a:xfrm>
            <a:off x="2327100" y="1610575"/>
            <a:ext cx="7917524" cy="5128301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37183ea1e_0_3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d37183ea1e_0_32"/>
          <p:cNvSpPr txBox="1"/>
          <p:nvPr/>
        </p:nvSpPr>
        <p:spPr>
          <a:xfrm>
            <a:off x="455025" y="964075"/>
            <a:ext cx="363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METODOLOGÍA </a:t>
            </a:r>
            <a:endParaRPr/>
          </a:p>
        </p:txBody>
      </p:sp>
      <p:sp>
        <p:nvSpPr>
          <p:cNvPr id="199" name="Google Shape;199;g2d37183ea1e_0_3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/>
          </a:p>
        </p:txBody>
      </p:sp>
      <p:pic>
        <p:nvPicPr>
          <p:cNvPr id="200" name="Google Shape;200;g2d37183ea1e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d37183ea1e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125" y="2225950"/>
            <a:ext cx="3636500" cy="3636500"/>
          </a:xfrm>
          <a:prstGeom prst="rect">
            <a:avLst/>
          </a:prstGeom>
          <a:noFill/>
          <a:ln>
            <a:noFill/>
          </a:ln>
          <a:effectLst>
            <a:outerShdw blurRad="57150" dist="57150" dir="215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" name="Google Shape;202;g2d37183ea1e_0_32"/>
          <p:cNvSpPr txBox="1"/>
          <p:nvPr/>
        </p:nvSpPr>
        <p:spPr>
          <a:xfrm>
            <a:off x="382125" y="1907000"/>
            <a:ext cx="7099200" cy="4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Trabajamos con </a:t>
            </a: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Kanban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por el enfoque visual y flexible es ideal para equipos pequeños. Nos permitió gestionar tareas de manera eficiente, priorizando dinámicamente y asegurando un flujo constante. Esto nos ayudó a: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Visualizar el progreso de manera clara y rápida.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Adaptar prioridades según las necesidades del proyecto.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Mantener un ritmo constante de entregas sin interrupciones.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Office PowerPoint</Application>
  <PresentationFormat>Panorámica</PresentationFormat>
  <Paragraphs>166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Poppins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Paula Javiera Cortes Narváez</dc:creator>
  <cp:lastModifiedBy>Paula Javiera Cortes Narváez</cp:lastModifiedBy>
  <cp:revision>1</cp:revision>
  <dcterms:created xsi:type="dcterms:W3CDTF">2024-08-24T05:15:00Z</dcterms:created>
  <dcterms:modified xsi:type="dcterms:W3CDTF">2024-10-28T06:21:52Z</dcterms:modified>
</cp:coreProperties>
</file>